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6858000" cy="9906000" type="A4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2166" y="8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10/18/2011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10/18/2011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Tuesday Oct 18,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14 - System Models (Context and Interaction Models)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Tuesday Oct 18,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14 - System Models (Context and Interaction Models)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Tuesday Oct 18,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14 - System Models (Context and Interaction Models)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22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25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14 - System Models (Context and Interaction Models)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Tuesday Oct 18,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363246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14 - System Models (Context and Interaction Models)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Tuesday Oct 18,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382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14 - System Models (Context and Interaction Models)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Tuesday Oct 18,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553155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14 - System Models (Context and Interaction Models)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Tuesday Oct 18,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000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14 - System Models (Context and Interaction Models)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Tuesday Oct 18,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5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738878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14 - System Models (Context and Interaction Models)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Tuesday Oct 18,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6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773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14 - System Models (Context and Interaction Models)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Tuesday Oct 18,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7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948841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14 - System Models (Context and Interaction Models)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Tuesday Oct 18,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8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9727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3168</TotalTime>
  <Words>168</Words>
  <Application>Microsoft Office PowerPoint</Application>
  <PresentationFormat>A4 Paper (210x297 mm)</PresentationFormat>
  <Paragraphs>32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Balloons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Khalid Aljasser</cp:lastModifiedBy>
  <cp:revision>48</cp:revision>
  <cp:lastPrinted>2011-09-14T11:46:41Z</cp:lastPrinted>
  <dcterms:created xsi:type="dcterms:W3CDTF">2002-03-12T03:05:55Z</dcterms:created>
  <dcterms:modified xsi:type="dcterms:W3CDTF">2011-10-18T06:38:33Z</dcterms:modified>
</cp:coreProperties>
</file>